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45" r:id="rId4"/>
    <p:sldId id="260" r:id="rId5"/>
    <p:sldId id="324" r:id="rId6"/>
    <p:sldId id="344" r:id="rId7"/>
    <p:sldId id="259" r:id="rId8"/>
    <p:sldId id="325" r:id="rId9"/>
    <p:sldId id="326" r:id="rId10"/>
    <p:sldId id="334" r:id="rId11"/>
    <p:sldId id="328" r:id="rId12"/>
    <p:sldId id="327" r:id="rId13"/>
    <p:sldId id="330" r:id="rId14"/>
    <p:sldId id="331" r:id="rId15"/>
    <p:sldId id="332" r:id="rId16"/>
    <p:sldId id="333" r:id="rId17"/>
    <p:sldId id="264" r:id="rId18"/>
    <p:sldId id="265" r:id="rId19"/>
    <p:sldId id="309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83" d="100"/>
          <a:sy n="83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0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t>2020/8/27 Thursday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HTML5</a:t>
            </a:r>
            <a:r>
              <a:rPr lang="zh-CN" altLang="en-US" sz="4000" dirty="0"/>
              <a:t>前端课程导学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思途教育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编程学习七大误区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g)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学习方法与课堂记录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重视基础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舍得投入，投入金钱和时间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拒绝游戏，视频，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学会享受写代码，完成程序你会收获小小的成就感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要有耐心</a:t>
            </a:r>
            <a:endParaRPr lang="en-US" altLang="zh-CN" sz="1700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>
                <a:latin typeface="微软雅黑" panose="020B0503020204020204" pitchFamily="34" charset="-122"/>
              </a:rPr>
              <a:t>学程序的时候，大部分时间是与错误、异常相伴的。不要幻想一下子就能将程序写对，优秀的程序实际上是不断重构（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不断回顾总结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英语读写的重要性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>
                <a:latin typeface="微软雅黑" panose="020B0503020204020204" pitchFamily="34" charset="-122"/>
              </a:rPr>
              <a:t>每天坚持写代码</a:t>
            </a: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/>
              <a:t>谢谢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335290"/>
            <a:ext cx="5755640" cy="453812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曾任多家公司前端主管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对移动端应用有深入的研究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等多种前沿编程技术。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1DBB980-4F8B-4F0D-B058-66A533F4F5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4" y="1095145"/>
            <a:ext cx="2156732" cy="28756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150625"/>
            <a:ext cx="5868886" cy="4907461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李文奇</a:t>
            </a:r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毕业于山西大学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年编程经验，曾先后工作于顺丰、用友等大型互联网公司。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年授课经验，资深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讲师，丰富的授课经验，教授过近千学生，学生遍布北京、深圳、上海等地的国内名企。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服务端开发、 前端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等主流框架 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304598" y="2436254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1" descr="张一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4" y="1410691"/>
            <a:ext cx="1973429" cy="261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767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/>
              <a:t>培养基础扎实，拥有跨平台开发能力，有商业项目开发经验的全栈工程师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教学目标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>
            <a:fillRect/>
          </a:stretch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学员薪资展示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607060"/>
          <a:ext cx="9144000" cy="622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响应式网页布局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>
            <a:fillRect/>
          </a:stretch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0" y="1619064"/>
            <a:ext cx="4717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APP-MUI/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编程学习七大误区</a:t>
            </a: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</TotalTime>
  <Words>1225</Words>
  <Application>Microsoft Office PowerPoint</Application>
  <PresentationFormat>全屏显示(4:3)</PresentationFormat>
  <Paragraphs>284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Wingdings</vt:lpstr>
      <vt:lpstr>Office 主题​​</vt:lpstr>
      <vt:lpstr>HTML5前端课程导学</vt:lpstr>
      <vt:lpstr>PowerPoint 演示文稿</vt:lpstr>
      <vt:lpstr>PowerPoint 演示文稿</vt:lpstr>
      <vt:lpstr>教学目标</vt:lpstr>
      <vt:lpstr>学员案例展示</vt:lpstr>
      <vt:lpstr>学员薪资展示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Administrator</cp:lastModifiedBy>
  <cp:revision>197</cp:revision>
  <dcterms:created xsi:type="dcterms:W3CDTF">2017-05-29T10:18:00Z</dcterms:created>
  <dcterms:modified xsi:type="dcterms:W3CDTF">2020-08-27T13:11:37Z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